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5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5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80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8142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71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19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03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73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6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8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4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5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4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4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1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76F84-BA93-4375-83B4-F05BCEA9617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8807716-C09C-4B9F-82CA-D90C503B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1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3231" y="379828"/>
            <a:ext cx="4227757" cy="968324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به نام خدا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7957" y="1786597"/>
            <a:ext cx="9203031" cy="3826411"/>
          </a:xfrm>
        </p:spPr>
        <p:txBody>
          <a:bodyPr>
            <a:normAutofit/>
          </a:bodyPr>
          <a:lstStyle/>
          <a:p>
            <a:pPr rtl="1"/>
            <a:endParaRPr lang="fa-IR" dirty="0" smtClean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عنوان درس: سنگ شناسی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رشته: مهندسی معدن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گرایش: استخراج</a:t>
            </a:r>
          </a:p>
          <a:p>
            <a:pPr rtl="1"/>
            <a:endParaRPr lang="fa-IR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rtl="1"/>
            <a:endParaRPr lang="fa-IR" dirty="0" smtClean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l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نیمسال دوم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98-97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603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anose="00000700000000000000" pitchFamily="2" charset="-78"/>
              </a:rPr>
              <a:t>فهرست مطالب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fa-IR" sz="2400" b="1" dirty="0" smtClean="0">
                <a:cs typeface="B Nazanin" panose="00000400000000000000" pitchFamily="2" charset="-78"/>
              </a:rPr>
              <a:t>مقدمه و آشنایی با چرخه سنگ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b="1" dirty="0" smtClean="0">
                <a:cs typeface="B Nazanin" panose="00000400000000000000" pitchFamily="2" charset="-78"/>
              </a:rPr>
              <a:t>سنگ های آذرین درونی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b="1" dirty="0" smtClean="0">
                <a:cs typeface="B Nazanin" panose="00000400000000000000" pitchFamily="2" charset="-78"/>
              </a:rPr>
              <a:t>سنگهای آذرین بیرونی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b="1" dirty="0" smtClean="0">
                <a:cs typeface="B Nazanin" panose="00000400000000000000" pitchFamily="2" charset="-78"/>
              </a:rPr>
              <a:t>سنگهای رسوبی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b="1" dirty="0" smtClean="0">
                <a:cs typeface="B Nazanin" panose="00000400000000000000" pitchFamily="2" charset="-78"/>
              </a:rPr>
              <a:t>سنگهای دگرگونی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9406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منابع درس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Fundamentals Of Physical Geology, 2014, </a:t>
            </a:r>
            <a:r>
              <a:rPr lang="en-US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Sreepat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Jain, Springer.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b="1" cap="none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سنگ شناسی آذرین، 1379، معین وزیری و احمدی، انتشارات دانشگاه اصفهان.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b="1" cap="none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سنگ شناسی رسوبی، مقدمه ای بر منشاء سنگهای رسوبی، 1373، تالیف: موریس تاکر، ترجمه: موسوی حرمی و محبوبی، انتشارات جهاد دانشگاهی مشهد.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b="1" cap="none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سنگ شناسی دگرگونی، 1381، درویش زاده، انتشارات دانشگاه پیام نور.</a:t>
            </a:r>
          </a:p>
        </p:txBody>
      </p:sp>
    </p:spTree>
    <p:extLst>
      <p:ext uri="{BB962C8B-B14F-4D97-AF65-F5344CB8AC3E}">
        <p14:creationId xmlns:p14="http://schemas.microsoft.com/office/powerpoint/2010/main" val="62279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Titr" panose="00000700000000000000" pitchFamily="2" charset="-78"/>
              </a:rPr>
              <a:t>چگونگی کسب نمره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Nazanin" panose="00000400000000000000" pitchFamily="2" charset="-78"/>
              </a:rPr>
              <a:t>حضور در کلاس                                                 1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Nazanin" panose="00000400000000000000" pitchFamily="2" charset="-78"/>
              </a:rPr>
              <a:t>انجام تمرین های محوله                                       3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Nazanin" panose="00000400000000000000" pitchFamily="2" charset="-78"/>
              </a:rPr>
              <a:t>میان ترم                                                         5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Nazanin" panose="00000400000000000000" pitchFamily="2" charset="-78"/>
              </a:rPr>
              <a:t>پایان ترم                                                        11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314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Titr" panose="00000700000000000000" pitchFamily="2" charset="-78"/>
              </a:rPr>
              <a:t>مقدمه و تعاریف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سنگ </a:t>
            </a:r>
            <a:r>
              <a:rPr lang="en-US" dirty="0" smtClean="0">
                <a:cs typeface="B Titr" panose="00000700000000000000" pitchFamily="2" charset="-78"/>
              </a:rPr>
              <a:t>(</a:t>
            </a:r>
            <a:r>
              <a:rPr lang="en-US" cap="none" dirty="0" smtClean="0">
                <a:cs typeface="B Titr" panose="00000700000000000000" pitchFamily="2" charset="-78"/>
              </a:rPr>
              <a:t>Rock)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سنگ جسمی است طبیعی که از یک کانی (دونیت) یا از چند کانی مختلف (گرانیت) تشکیل شده باشد.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سنگ شناسی </a:t>
            </a:r>
            <a:r>
              <a:rPr lang="en-US" dirty="0" smtClean="0">
                <a:cs typeface="B Titr" panose="00000700000000000000" pitchFamily="2" charset="-78"/>
              </a:rPr>
              <a:t>(</a:t>
            </a:r>
            <a:r>
              <a:rPr lang="en-US" cap="none" dirty="0" smtClean="0">
                <a:cs typeface="B Titr" panose="00000700000000000000" pitchFamily="2" charset="-78"/>
              </a:rPr>
              <a:t>Petrology</a:t>
            </a:r>
            <a:r>
              <a:rPr lang="en-US" dirty="0" smtClean="0">
                <a:cs typeface="B Titr" panose="00000700000000000000" pitchFamily="2" charset="-78"/>
              </a:rPr>
              <a:t>)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قسمتی از علم زمین شناسی که در آن راجع به طرز تشکیل، منشاء و همچنین توصیف و طبقه بندی و ترکیب سنگها بحث میشود.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سنگ شناسی توصیفی</a:t>
            </a:r>
            <a:r>
              <a:rPr lang="en-US" cap="none" dirty="0" smtClean="0">
                <a:cs typeface="B Titr" panose="00000700000000000000" pitchFamily="2" charset="-78"/>
              </a:rPr>
              <a:t>(Descriptive Petrology</a:t>
            </a:r>
            <a:r>
              <a:rPr lang="en-US" dirty="0" smtClean="0">
                <a:cs typeface="B Titr" panose="00000700000000000000" pitchFamily="2" charset="-78"/>
              </a:rPr>
              <a:t>)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قسمتی از سنگ شناسی که در آن راجع به ترکیب، مشخصات و طبقه بندی سنگها بحث میشود.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305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Titr" panose="00000700000000000000" pitchFamily="2" charset="-78"/>
              </a:rPr>
              <a:t>ساختار عمومی زمین</a:t>
            </a:r>
            <a:endParaRPr lang="en-US" sz="2800" dirty="0"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75" y="1695340"/>
            <a:ext cx="8067675" cy="4524375"/>
          </a:xfrm>
        </p:spPr>
      </p:pic>
    </p:spTree>
    <p:extLst>
      <p:ext uri="{BB962C8B-B14F-4D97-AF65-F5344CB8AC3E}">
        <p14:creationId xmlns:p14="http://schemas.microsoft.com/office/powerpoint/2010/main" val="75353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604912"/>
            <a:ext cx="10363826" cy="5176910"/>
          </a:xfrm>
        </p:spPr>
        <p:txBody>
          <a:bodyPr/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سنگها بر مبنای شکل گیری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1- آذرین    2- رسوبی  3- دگرگونی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سنگ های آذرین</a:t>
            </a:r>
            <a:r>
              <a:rPr lang="en-US" b="1" dirty="0" smtClean="0">
                <a:cs typeface="B Nazanin" panose="00000400000000000000" pitchFamily="2" charset="-78"/>
              </a:rPr>
              <a:t>(</a:t>
            </a:r>
            <a:r>
              <a:rPr lang="en-US" b="1" cap="none" dirty="0" smtClean="0">
                <a:cs typeface="B Nazanin" panose="00000400000000000000" pitchFamily="2" charset="-78"/>
              </a:rPr>
              <a:t>Igneous</a:t>
            </a:r>
            <a:r>
              <a:rPr lang="en-US" b="1" dirty="0" smtClean="0">
                <a:cs typeface="B Nazanin" panose="00000400000000000000" pitchFamily="2" charset="-78"/>
              </a:rPr>
              <a:t>)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در حدود 95 درصد حجم پوسته زمین را شکل داده اند که متشکل از سنگ های آذرین و آذرین دگرگون شده هستند.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سنگ های رسوبی</a:t>
            </a:r>
            <a:r>
              <a:rPr lang="en-US" b="1" dirty="0" smtClean="0">
                <a:cs typeface="B Nazanin" panose="00000400000000000000" pitchFamily="2" charset="-78"/>
              </a:rPr>
              <a:t>(</a:t>
            </a:r>
            <a:r>
              <a:rPr lang="en-US" b="1" cap="none" dirty="0" smtClean="0">
                <a:cs typeface="B Nazanin" panose="00000400000000000000" pitchFamily="2" charset="-78"/>
              </a:rPr>
              <a:t>Sedimentary</a:t>
            </a:r>
            <a:r>
              <a:rPr lang="en-US" b="1" dirty="0" smtClean="0">
                <a:cs typeface="B Nazanin" panose="00000400000000000000" pitchFamily="2" charset="-78"/>
              </a:rPr>
              <a:t>)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هنگامی شکل میگیرند که رسوبات توسط فرایند فشردگی و یا سیمانی شدن، سفت و سخت شوند.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سنگ های دگرگونی</a:t>
            </a:r>
            <a:r>
              <a:rPr lang="en-US" b="1" dirty="0" smtClean="0">
                <a:cs typeface="B Nazanin" panose="00000400000000000000" pitchFamily="2" charset="-78"/>
              </a:rPr>
              <a:t>(</a:t>
            </a:r>
            <a:r>
              <a:rPr lang="en-US" b="1" cap="none" dirty="0" smtClean="0">
                <a:cs typeface="B Nazanin" panose="00000400000000000000" pitchFamily="2" charset="-78"/>
              </a:rPr>
              <a:t>Metamorphic</a:t>
            </a:r>
            <a:r>
              <a:rPr lang="en-US" b="1" dirty="0" smtClean="0">
                <a:cs typeface="B Nazanin" panose="00000400000000000000" pitchFamily="2" charset="-78"/>
              </a:rPr>
              <a:t>)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در اثر دگرسانی سنگ های از پیش موجود در اثر تغییرات دما، فشار و تکتونیک  بوجود می آیند.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316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Titr" panose="00000700000000000000" pitchFamily="2" charset="-78"/>
              </a:rPr>
              <a:t>چرخه سنگ</a:t>
            </a:r>
            <a:r>
              <a:rPr lang="en-US" sz="2800" dirty="0" smtClean="0">
                <a:cs typeface="B Titr" panose="00000700000000000000" pitchFamily="2" charset="-78"/>
              </a:rPr>
              <a:t/>
            </a:r>
            <a:br>
              <a:rPr lang="en-US" sz="2800" dirty="0" smtClean="0">
                <a:cs typeface="B Titr" panose="00000700000000000000" pitchFamily="2" charset="-78"/>
              </a:rPr>
            </a:b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(Rock Cycle)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883" y="988329"/>
            <a:ext cx="7631575" cy="4893018"/>
          </a:xfrm>
        </p:spPr>
      </p:pic>
    </p:spTree>
    <p:extLst>
      <p:ext uri="{BB962C8B-B14F-4D97-AF65-F5344CB8AC3E}">
        <p14:creationId xmlns:p14="http://schemas.microsoft.com/office/powerpoint/2010/main" val="127573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74</TotalTime>
  <Words>309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Nazanin</vt:lpstr>
      <vt:lpstr>B Titr</vt:lpstr>
      <vt:lpstr>Times New Roman</vt:lpstr>
      <vt:lpstr>Tw Cen MT</vt:lpstr>
      <vt:lpstr>Wingdings</vt:lpstr>
      <vt:lpstr>Droplet</vt:lpstr>
      <vt:lpstr>به نام خدا</vt:lpstr>
      <vt:lpstr>فهرست مطالب</vt:lpstr>
      <vt:lpstr>منابع درس</vt:lpstr>
      <vt:lpstr>چگونگی کسب نمره</vt:lpstr>
      <vt:lpstr>مقدمه و تعاریف</vt:lpstr>
      <vt:lpstr>ساختار عمومی زمین</vt:lpstr>
      <vt:lpstr>PowerPoint Presentation</vt:lpstr>
      <vt:lpstr>چرخه سنگ (Rock Cycle)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VAIO</dc:creator>
  <cp:lastModifiedBy>VAIO</cp:lastModifiedBy>
  <cp:revision>12</cp:revision>
  <dcterms:created xsi:type="dcterms:W3CDTF">2018-02-13T14:26:56Z</dcterms:created>
  <dcterms:modified xsi:type="dcterms:W3CDTF">2019-02-10T18:47:02Z</dcterms:modified>
</cp:coreProperties>
</file>